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8" r:id="rId2"/>
    <p:sldId id="259" r:id="rId3"/>
  </p:sldIdLst>
  <p:sldSz cx="7178675" cy="10260013"/>
  <p:notesSz cx="6858000" cy="1001236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1">
          <p15:clr>
            <a:srgbClr val="A4A3A4"/>
          </p15:clr>
        </p15:guide>
        <p15:guide id="2" pos="22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D94F"/>
    <a:srgbClr val="DE2978"/>
    <a:srgbClr val="FFF592"/>
    <a:srgbClr val="CC3399"/>
    <a:srgbClr val="663399"/>
    <a:srgbClr val="9966CC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43" autoAdjust="0"/>
  </p:normalViewPr>
  <p:slideViewPr>
    <p:cSldViewPr snapToGrid="0">
      <p:cViewPr varScale="1">
        <p:scale>
          <a:sx n="70" d="100"/>
          <a:sy n="70" d="100"/>
        </p:scale>
        <p:origin x="3272" y="192"/>
      </p:cViewPr>
      <p:guideLst>
        <p:guide orient="horz" pos="3231"/>
        <p:guide pos="2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8163" y="3187700"/>
            <a:ext cx="6102350" cy="21986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76325" y="5813425"/>
            <a:ext cx="5026025" cy="2622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11E86-C28E-4FD0-8122-625B2ADE8B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0A313-39B4-46AE-B493-48F1A16606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114925" y="911225"/>
            <a:ext cx="1525588" cy="82089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8163" y="911225"/>
            <a:ext cx="4424362" cy="8208963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F6234-A4F1-42D1-83C6-1B232501D74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DB585-C055-4848-9A3B-AE0173E966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738" y="6592888"/>
            <a:ext cx="6102350" cy="2038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66738" y="4348163"/>
            <a:ext cx="6102350" cy="22447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D39DF-DFE7-4D68-91CF-18FDFA561E7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8163" y="2963863"/>
            <a:ext cx="2974975" cy="6156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665538" y="2963863"/>
            <a:ext cx="2974975" cy="6156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EC376-BB9F-4BD9-A0A3-DD03C1A9621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411163"/>
            <a:ext cx="6461125" cy="1709737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58775" y="2297113"/>
            <a:ext cx="3171825" cy="9572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8775" y="3254375"/>
            <a:ext cx="3171825" cy="59102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646488" y="2297113"/>
            <a:ext cx="3173412" cy="9572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646488" y="3254375"/>
            <a:ext cx="3173412" cy="59102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1B588-0771-4CAF-B7A8-C3DE5FA54A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BD103-436D-47F2-81F2-A1E69EA4A80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25EC8-EBD5-4C29-8C49-B990D4DFDB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775" y="407988"/>
            <a:ext cx="2362200" cy="17383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06700" y="407988"/>
            <a:ext cx="4013200" cy="8756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58775" y="2146300"/>
            <a:ext cx="2362200" cy="70183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17929-E2E9-4EE6-B918-328AE44B9E7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6525" y="7181850"/>
            <a:ext cx="4308475" cy="8477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06525" y="915988"/>
            <a:ext cx="4308475" cy="61563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06525" y="8029575"/>
            <a:ext cx="4308475" cy="12049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C5724-0D47-4F44-86F1-1E42A7AAA4D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911225"/>
            <a:ext cx="610235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642" tIns="49821" rIns="99642" bIns="498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163" y="2963863"/>
            <a:ext cx="6102350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642" tIns="49821" rIns="99642" bIns="498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8163" y="9348788"/>
            <a:ext cx="14954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642" tIns="49821" rIns="99642" bIns="49821" numCol="1" anchor="t" anchorCtr="0" compatLnSpc="1">
            <a:prstTxWarp prst="textNoShape">
              <a:avLst/>
            </a:prstTxWarp>
          </a:bodyPr>
          <a:lstStyle>
            <a:lvl1pPr>
              <a:defRPr sz="15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52688" y="9348788"/>
            <a:ext cx="22733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642" tIns="49821" rIns="99642" bIns="49821" numCol="1" anchor="t" anchorCtr="0" compatLnSpc="1">
            <a:prstTxWarp prst="textNoShape">
              <a:avLst/>
            </a:prstTxWarp>
          </a:bodyPr>
          <a:lstStyle>
            <a:lvl1pPr algn="ctr">
              <a:defRPr sz="15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45088" y="9348788"/>
            <a:ext cx="14954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642" tIns="49821" rIns="99642" bIns="49821" numCol="1" anchor="t" anchorCtr="0" compatLnSpc="1">
            <a:prstTxWarp prst="textNoShape">
              <a:avLst/>
            </a:prstTxWarp>
          </a:bodyPr>
          <a:lstStyle>
            <a:lvl1pPr algn="r">
              <a:defRPr sz="1500"/>
            </a:lvl1pPr>
          </a:lstStyle>
          <a:p>
            <a:pPr>
              <a:defRPr/>
            </a:pPr>
            <a:fld id="{B9C015CB-A8FC-49C4-9B80-9ACFC52F4A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695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695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charset="0"/>
        </a:defRPr>
      </a:lvl2pPr>
      <a:lvl3pPr algn="ctr" defTabSz="99695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charset="0"/>
        </a:defRPr>
      </a:lvl3pPr>
      <a:lvl4pPr algn="ctr" defTabSz="99695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charset="0"/>
        </a:defRPr>
      </a:lvl4pPr>
      <a:lvl5pPr algn="ctr" defTabSz="996950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charset="0"/>
        </a:defRPr>
      </a:lvl5pPr>
      <a:lvl6pPr marL="457200" algn="ctr" defTabSz="996950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charset="0"/>
        </a:defRPr>
      </a:lvl6pPr>
      <a:lvl7pPr marL="914400" algn="ctr" defTabSz="996950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charset="0"/>
        </a:defRPr>
      </a:lvl7pPr>
      <a:lvl8pPr marL="1371600" algn="ctr" defTabSz="996950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charset="0"/>
        </a:defRPr>
      </a:lvl8pPr>
      <a:lvl9pPr marL="1828800" algn="ctr" defTabSz="996950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imes" charset="0"/>
        </a:defRPr>
      </a:lvl9pPr>
    </p:titleStyle>
    <p:bodyStyle>
      <a:lvl1pPr marL="373063" indent="-373063" algn="l" defTabSz="996950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6950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46188" indent="-249238" algn="l" defTabSz="996950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43075" indent="-247650" algn="l" defTabSz="996950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41550" indent="-249238" algn="l" defTabSz="996950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698750" indent="-249238" algn="l" defTabSz="996950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55950" indent="-249238" algn="l" defTabSz="996950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13150" indent="-249238" algn="l" defTabSz="996950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070350" indent="-249238" algn="l" defTabSz="996950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Logo_Ludothek"/>
          <p:cNvPicPr>
            <a:picLocks noChangeAspect="1" noChangeArrowheads="1"/>
          </p:cNvPicPr>
          <p:nvPr/>
        </p:nvPicPr>
        <p:blipFill>
          <a:blip r:embed="rId2" cstate="print"/>
          <a:srcRect l="4953" r="4291" b="7692"/>
          <a:stretch>
            <a:fillRect/>
          </a:stretch>
        </p:blipFill>
        <p:spPr bwMode="auto">
          <a:xfrm>
            <a:off x="2128667" y="199481"/>
            <a:ext cx="4358244" cy="1472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1" name="Gruppieren 11"/>
          <p:cNvGrpSpPr>
            <a:grpSpLocks/>
          </p:cNvGrpSpPr>
          <p:nvPr/>
        </p:nvGrpSpPr>
        <p:grpSpPr bwMode="auto">
          <a:xfrm>
            <a:off x="-101806" y="481344"/>
            <a:ext cx="6892130" cy="9365247"/>
            <a:chOff x="-27702" y="404382"/>
            <a:chExt cx="6892130" cy="9365247"/>
          </a:xfrm>
        </p:grpSpPr>
        <p:sp>
          <p:nvSpPr>
            <p:cNvPr id="2052" name="WordArt 3"/>
            <p:cNvSpPr>
              <a:spLocks noChangeArrowheads="1" noChangeShapeType="1" noTextEdit="1"/>
            </p:cNvSpPr>
            <p:nvPr/>
          </p:nvSpPr>
          <p:spPr bwMode="auto">
            <a:xfrm>
              <a:off x="284163" y="1516063"/>
              <a:ext cx="6523037" cy="12223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292"/>
                </a:avLst>
              </a:prstTxWarp>
            </a:bodyPr>
            <a:lstStyle/>
            <a:p>
              <a:pPr algn="ctr"/>
              <a:r>
                <a:rPr lang="de-CH" sz="5400" kern="10">
                  <a:ln w="25400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E2978"/>
                  </a:solidFill>
                  <a:latin typeface="Arial Black"/>
                </a:rPr>
                <a:t>     </a:t>
              </a:r>
            </a:p>
          </p:txBody>
        </p:sp>
        <p:sp>
          <p:nvSpPr>
            <p:cNvPr id="2053" name="Rectangle 4"/>
            <p:cNvSpPr>
              <a:spLocks noChangeArrowheads="1"/>
            </p:cNvSpPr>
            <p:nvPr/>
          </p:nvSpPr>
          <p:spPr bwMode="auto">
            <a:xfrm>
              <a:off x="390525" y="3405188"/>
              <a:ext cx="6038850" cy="4433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de-DE" sz="1800">
                <a:latin typeface="Arial Black" pitchFamily="34" charset="0"/>
              </a:endParaRPr>
            </a:p>
          </p:txBody>
        </p:sp>
        <p:pic>
          <p:nvPicPr>
            <p:cNvPr id="2054" name="Picture 5" descr="Logo01c-pfad-blau 37mm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0962" y="404382"/>
              <a:ext cx="1628692" cy="8077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5" name="Text Box 8"/>
            <p:cNvSpPr txBox="1">
              <a:spLocks noChangeArrowheads="1"/>
            </p:cNvSpPr>
            <p:nvPr/>
          </p:nvSpPr>
          <p:spPr bwMode="auto">
            <a:xfrm>
              <a:off x="-27702" y="2205820"/>
              <a:ext cx="6240463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de-DE" sz="4400" b="1" dirty="0">
                <a:solidFill>
                  <a:srgbClr val="A50021"/>
                </a:solidFill>
                <a:latin typeface="Monotype Corsiva" pitchFamily="66" charset="0"/>
              </a:endParaRPr>
            </a:p>
            <a:p>
              <a:pPr algn="ctr"/>
              <a:r>
                <a:rPr lang="de-DE" sz="4400" b="1" dirty="0">
                  <a:solidFill>
                    <a:srgbClr val="A50021"/>
                  </a:solidFill>
                  <a:latin typeface="Monotype Corsiva" pitchFamily="66" charset="0"/>
                </a:rPr>
                <a:t>   „Die </a:t>
              </a:r>
              <a:r>
                <a:rPr lang="de-DE" sz="4400" b="1" dirty="0" err="1">
                  <a:solidFill>
                    <a:srgbClr val="A50021"/>
                  </a:solidFill>
                  <a:latin typeface="Monotype Corsiva" pitchFamily="66" charset="0"/>
                </a:rPr>
                <a:t>magischi</a:t>
              </a:r>
              <a:r>
                <a:rPr lang="de-DE" sz="4400" b="1" dirty="0">
                  <a:solidFill>
                    <a:srgbClr val="A50021"/>
                  </a:solidFill>
                  <a:latin typeface="Monotype Corsiva" pitchFamily="66" charset="0"/>
                </a:rPr>
                <a:t> </a:t>
              </a:r>
              <a:r>
                <a:rPr lang="de-DE" sz="4400" b="1" dirty="0" err="1">
                  <a:solidFill>
                    <a:srgbClr val="A50021"/>
                  </a:solidFill>
                  <a:latin typeface="Monotype Corsiva" pitchFamily="66" charset="0"/>
                </a:rPr>
                <a:t>Talänt</a:t>
              </a:r>
              <a:r>
                <a:rPr lang="de-DE" sz="4400" b="1" dirty="0">
                  <a:solidFill>
                    <a:srgbClr val="A50021"/>
                  </a:solidFill>
                  <a:latin typeface="Monotype Corsiva" pitchFamily="66" charset="0"/>
                </a:rPr>
                <a:t>-Show“</a:t>
              </a:r>
            </a:p>
          </p:txBody>
        </p:sp>
        <p:sp>
          <p:nvSpPr>
            <p:cNvPr id="2057" name="Text Box 10"/>
            <p:cNvSpPr txBox="1">
              <a:spLocks noChangeArrowheads="1"/>
            </p:cNvSpPr>
            <p:nvPr/>
          </p:nvSpPr>
          <p:spPr bwMode="auto">
            <a:xfrm>
              <a:off x="1240970" y="3692247"/>
              <a:ext cx="4778375" cy="4893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CH" b="1" dirty="0">
                  <a:latin typeface="Arial" charset="0"/>
                </a:rPr>
                <a:t>Mittwoch, 12. September 2018</a:t>
              </a:r>
            </a:p>
            <a:p>
              <a:pPr algn="ctr">
                <a:spcBef>
                  <a:spcPct val="50000"/>
                </a:spcBef>
              </a:pPr>
              <a:r>
                <a:rPr lang="de-CH" b="1" dirty="0">
                  <a:latin typeface="Arial" charset="0"/>
                </a:rPr>
                <a:t> </a:t>
              </a:r>
              <a:r>
                <a:rPr lang="de-CH" sz="2000" dirty="0">
                  <a:latin typeface="Arial" charset="0"/>
                </a:rPr>
                <a:t>Geissberg-Saal, Wolfhausen</a:t>
              </a:r>
              <a:r>
                <a:rPr lang="de-CH" sz="1800" dirty="0">
                  <a:latin typeface="Arial" charset="0"/>
                </a:rPr>
                <a:t> </a:t>
              </a:r>
            </a:p>
            <a:p>
              <a:pPr algn="ctr">
                <a:spcBef>
                  <a:spcPct val="50000"/>
                </a:spcBef>
              </a:pPr>
              <a:r>
                <a:rPr lang="de-CH" sz="1800" dirty="0">
                  <a:latin typeface="Arial" charset="0"/>
                </a:rPr>
                <a:t>1. Aufführung   14.00 Uhr                                 2. Aufführung   15.30 Uhr</a:t>
              </a:r>
            </a:p>
            <a:p>
              <a:pPr algn="ctr">
                <a:spcBef>
                  <a:spcPct val="50000"/>
                </a:spcBef>
              </a:pPr>
              <a:r>
                <a:rPr lang="de-CH" sz="1800" dirty="0" err="1">
                  <a:latin typeface="Arial" charset="0"/>
                </a:rPr>
                <a:t>Billettverkauf</a:t>
              </a:r>
              <a:r>
                <a:rPr lang="de-CH" sz="1800" dirty="0">
                  <a:latin typeface="Arial" charset="0"/>
                </a:rPr>
                <a:t> ab 13.00 Uhr</a:t>
              </a:r>
              <a:r>
                <a:rPr lang="de-CH" sz="1600" dirty="0">
                  <a:latin typeface="Arial" charset="0"/>
                </a:rPr>
                <a:t>                               </a:t>
              </a:r>
              <a:r>
                <a:rPr lang="de-CH" sz="1800" dirty="0">
                  <a:latin typeface="Arial" charset="0"/>
                </a:rPr>
                <a:t>Türöffnung 13.45 Uhr</a:t>
              </a:r>
            </a:p>
            <a:p>
              <a:pPr>
                <a:spcBef>
                  <a:spcPct val="50000"/>
                </a:spcBef>
              </a:pPr>
              <a:endParaRPr lang="de-CH" sz="1800" dirty="0">
                <a:latin typeface="Arial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de-CH" b="1" dirty="0">
                  <a:latin typeface="Arial" charset="0"/>
                </a:rPr>
                <a:t>Ein Kinderpass für Fr. 6.-</a:t>
              </a:r>
            </a:p>
            <a:p>
              <a:pPr algn="ctr">
                <a:spcBef>
                  <a:spcPct val="50000"/>
                </a:spcBef>
              </a:pPr>
              <a:r>
                <a:rPr lang="de-CH" b="1" dirty="0">
                  <a:latin typeface="Arial" charset="0"/>
                </a:rPr>
                <a:t>Ein </a:t>
              </a:r>
              <a:r>
                <a:rPr lang="de-CH" b="1" dirty="0" err="1">
                  <a:latin typeface="Arial" charset="0"/>
                </a:rPr>
                <a:t>Erwachsenerpass</a:t>
              </a:r>
              <a:r>
                <a:rPr lang="de-CH" b="1" dirty="0">
                  <a:latin typeface="Arial" charset="0"/>
                </a:rPr>
                <a:t> für Fr. 8.-</a:t>
              </a:r>
            </a:p>
            <a:p>
              <a:pPr algn="ctr">
                <a:spcBef>
                  <a:spcPct val="50000"/>
                </a:spcBef>
              </a:pPr>
              <a:r>
                <a:rPr lang="de-CH" sz="1800" dirty="0">
                  <a:latin typeface="Arial" charset="0"/>
                </a:rPr>
                <a:t>Mindestalter 4 Jahre</a:t>
              </a:r>
            </a:p>
            <a:p>
              <a:pPr algn="ctr">
                <a:spcBef>
                  <a:spcPct val="50000"/>
                </a:spcBef>
              </a:pPr>
              <a:endParaRPr lang="de-DE" dirty="0">
                <a:latin typeface="Arial" charset="0"/>
              </a:endParaRPr>
            </a:p>
          </p:txBody>
        </p:sp>
        <p:sp>
          <p:nvSpPr>
            <p:cNvPr id="2058" name="Text Box 11"/>
            <p:cNvSpPr txBox="1">
              <a:spLocks noChangeArrowheads="1"/>
            </p:cNvSpPr>
            <p:nvPr/>
          </p:nvSpPr>
          <p:spPr bwMode="auto">
            <a:xfrm>
              <a:off x="452515" y="8138413"/>
              <a:ext cx="6411913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de-CH" sz="2000" dirty="0">
                <a:latin typeface="Arial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de-CH" sz="2000" dirty="0">
                  <a:latin typeface="Arial" charset="0"/>
                </a:rPr>
                <a:t>Die </a:t>
              </a:r>
              <a:r>
                <a:rPr lang="de-CH" sz="2000" b="1" dirty="0">
                  <a:latin typeface="Arial" charset="0"/>
                </a:rPr>
                <a:t>Kaffeestube</a:t>
              </a:r>
              <a:r>
                <a:rPr lang="de-CH" sz="2000" dirty="0">
                  <a:latin typeface="Arial" charset="0"/>
                </a:rPr>
                <a:t> ist selbstverständlich Treffpunkt für alle Eltern und Begleitpersonen</a:t>
              </a:r>
              <a:r>
                <a:rPr lang="de-CH" sz="2000" dirty="0"/>
                <a:t>.</a:t>
              </a:r>
            </a:p>
            <a:p>
              <a:pPr algn="ctr">
                <a:spcBef>
                  <a:spcPct val="50000"/>
                </a:spcBef>
              </a:pPr>
              <a:endParaRPr lang="de-CH" sz="2000" dirty="0"/>
            </a:p>
          </p:txBody>
        </p:sp>
        <p:sp>
          <p:nvSpPr>
            <p:cNvPr id="2059" name="Text Box 8"/>
            <p:cNvSpPr txBox="1">
              <a:spLocks noChangeArrowheads="1"/>
            </p:cNvSpPr>
            <p:nvPr/>
          </p:nvSpPr>
          <p:spPr bwMode="auto">
            <a:xfrm>
              <a:off x="481886" y="1794541"/>
              <a:ext cx="5730875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de-CH" sz="2800" b="1" dirty="0">
                <a:latin typeface="Monotype Corsiva" pitchFamily="66" charset="0"/>
              </a:endParaRPr>
            </a:p>
            <a:p>
              <a:pPr algn="ctr"/>
              <a:r>
                <a:rPr lang="de-CH" sz="2800" b="1" dirty="0" err="1">
                  <a:latin typeface="Monotype Corsiva" pitchFamily="66" charset="0"/>
                </a:rPr>
                <a:t>Chasperlitheater</a:t>
              </a:r>
              <a:endParaRPr lang="de-DE" sz="2800" b="1" dirty="0">
                <a:latin typeface="Monotype Corsiva" pitchFamily="66" charset="0"/>
              </a:endParaRPr>
            </a:p>
          </p:txBody>
        </p:sp>
        <p:pic>
          <p:nvPicPr>
            <p:cNvPr id="2060" name="Picture 9" descr="Foto Kasper[Heidi]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9557" y="4449024"/>
              <a:ext cx="1438275" cy="2116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Rechteck 8"/>
          <p:cNvSpPr>
            <a:spLocks noChangeArrowheads="1"/>
          </p:cNvSpPr>
          <p:nvPr/>
        </p:nvSpPr>
        <p:spPr bwMode="auto">
          <a:xfrm>
            <a:off x="366764" y="9684265"/>
            <a:ext cx="42497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dirty="0">
                <a:solidFill>
                  <a:srgbClr val="0066FF"/>
                </a:solidFill>
                <a:latin typeface="Tahoma" pitchFamily="34" charset="0"/>
              </a:rPr>
              <a:t>www.frauenverein-bubikon-wolfhausen.ch </a:t>
            </a:r>
            <a:endParaRPr lang="de-CH" sz="16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kumente und Einstellungen\Erni\Eigene Dateien\2.Martina\Frauenverein\Logo\Logo_Ludoth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65" y="0"/>
            <a:ext cx="5670509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Dokumente und Einstellungen\Erni\Eigene Dateien\2.Martina\Frauenverein\Logo\Logo01c-pfad-blau 37m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37" y="456808"/>
            <a:ext cx="1338603" cy="80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92937" y="6585876"/>
            <a:ext cx="3757445" cy="1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9642" tIns="49821" rIns="99642" bIns="49821" anchor="ctr"/>
          <a:lstStyle/>
          <a:p>
            <a:pPr algn="ctr" defTabSz="996950" eaLnBrk="0" hangingPunct="0"/>
            <a:endParaRPr lang="de-DE" sz="1800" b="1" dirty="0">
              <a:latin typeface="Tahoma" pitchFamily="34" charset="0"/>
            </a:endParaRPr>
          </a:p>
          <a:p>
            <a:pPr algn="ctr" defTabSz="996950" eaLnBrk="0" hangingPunct="0"/>
            <a:endParaRPr lang="de-DE" sz="1800" b="1" dirty="0">
              <a:latin typeface="Tahoma" pitchFamily="34" charset="0"/>
            </a:endParaRPr>
          </a:p>
          <a:p>
            <a:pPr algn="ctr" defTabSz="996950" eaLnBrk="0" hangingPunct="0"/>
            <a:endParaRPr lang="de-DE" sz="1800" b="1" u="sng" dirty="0">
              <a:latin typeface="Tahoma" pitchFamily="34" charset="0"/>
            </a:endParaRPr>
          </a:p>
          <a:p>
            <a:pPr algn="ctr" defTabSz="996950" eaLnBrk="0" hangingPunct="0"/>
            <a:endParaRPr lang="de-DE" sz="1800" b="1" u="sng" dirty="0">
              <a:latin typeface="Tahoma" pitchFamily="34" charset="0"/>
            </a:endParaRPr>
          </a:p>
          <a:p>
            <a:pPr algn="ctr" defTabSz="996950" eaLnBrk="0" hangingPunct="0"/>
            <a:r>
              <a:rPr lang="de-DE" sz="1800" b="1" u="sng" dirty="0">
                <a:latin typeface="Tahoma" pitchFamily="34" charset="0"/>
              </a:rPr>
              <a:t>Öffnungszeiten</a:t>
            </a:r>
          </a:p>
          <a:p>
            <a:pPr algn="ctr" defTabSz="996950" eaLnBrk="0" hangingPunct="0"/>
            <a:endParaRPr lang="de-DE" sz="1800" b="1" dirty="0">
              <a:latin typeface="Tahoma" pitchFamily="34" charset="0"/>
            </a:endParaRPr>
          </a:p>
          <a:p>
            <a:pPr algn="ctr" defTabSz="996950" eaLnBrk="0" hangingPunct="0"/>
            <a:r>
              <a:rPr lang="de-DE" sz="1800" b="1" dirty="0">
                <a:latin typeface="Tahoma" pitchFamily="34" charset="0"/>
              </a:rPr>
              <a:t>Dienstag und Donnerstag</a:t>
            </a:r>
          </a:p>
          <a:p>
            <a:pPr algn="ctr" defTabSz="996950" eaLnBrk="0" hangingPunct="0"/>
            <a:r>
              <a:rPr lang="de-DE" sz="1800" b="1" dirty="0">
                <a:latin typeface="Tahoma" pitchFamily="34" charset="0"/>
              </a:rPr>
              <a:t>15.00-17.00 Uhr </a:t>
            </a:r>
            <a:endParaRPr lang="de-DE" b="1" dirty="0">
              <a:latin typeface="Tahoma" pitchFamily="34" charset="0"/>
            </a:endParaRPr>
          </a:p>
          <a:p>
            <a:pPr algn="ctr" defTabSz="996950" eaLnBrk="0" hangingPunct="0"/>
            <a:r>
              <a:rPr lang="de-DE" sz="1600" dirty="0">
                <a:latin typeface="Tahoma" pitchFamily="34" charset="0"/>
              </a:rPr>
              <a:t>während Schulferien geschlossen</a:t>
            </a:r>
          </a:p>
          <a:p>
            <a:pPr algn="ctr" defTabSz="996950" eaLnBrk="0" hangingPunct="0"/>
            <a:endParaRPr lang="de-DE" sz="1600" dirty="0">
              <a:latin typeface="Tahoma" pitchFamily="34" charset="0"/>
            </a:endParaRPr>
          </a:p>
          <a:p>
            <a:pPr algn="ctr" defTabSz="996950" eaLnBrk="0" hangingPunct="0"/>
            <a:endParaRPr lang="de-DE" sz="2000" b="1" dirty="0">
              <a:latin typeface="Tahoma" pitchFamily="34" charset="0"/>
            </a:endParaRPr>
          </a:p>
          <a:p>
            <a:pPr algn="ctr" defTabSz="996950" eaLnBrk="0" hangingPunct="0"/>
            <a:endParaRPr lang="de-DE" sz="2000" dirty="0">
              <a:latin typeface="Tahoma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2445" y="5928800"/>
            <a:ext cx="2072119" cy="223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8"/>
          <p:cNvSpPr>
            <a:spLocks noChangeArrowheads="1"/>
          </p:cNvSpPr>
          <p:nvPr/>
        </p:nvSpPr>
        <p:spPr bwMode="auto">
          <a:xfrm>
            <a:off x="392937" y="8884379"/>
            <a:ext cx="42497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 dirty="0">
                <a:latin typeface="Tahoma" pitchFamily="34" charset="0"/>
              </a:rPr>
              <a:t>Sonnenbergweg 4, 8633 Wolfhausen</a:t>
            </a:r>
          </a:p>
          <a:p>
            <a:r>
              <a:rPr lang="de-DE" sz="1600" dirty="0">
                <a:latin typeface="Tahoma" pitchFamily="34" charset="0"/>
              </a:rPr>
              <a:t>Telefon : 079/811 28 21</a:t>
            </a:r>
          </a:p>
          <a:p>
            <a:r>
              <a:rPr lang="de-DE" sz="1600" dirty="0">
                <a:latin typeface="Tahoma" pitchFamily="34" charset="0"/>
              </a:rPr>
              <a:t> </a:t>
            </a:r>
          </a:p>
          <a:p>
            <a:r>
              <a:rPr lang="de-DE" sz="1600" dirty="0">
                <a:solidFill>
                  <a:srgbClr val="0066FF"/>
                </a:solidFill>
                <a:latin typeface="Tahoma" pitchFamily="34" charset="0"/>
              </a:rPr>
              <a:t>www.frauenverein-bubikon-wolfhausen.ch </a:t>
            </a:r>
            <a:endParaRPr lang="de-CH" sz="1600" dirty="0">
              <a:solidFill>
                <a:srgbClr val="0066FF"/>
              </a:solidFill>
            </a:endParaRPr>
          </a:p>
        </p:txBody>
      </p:sp>
      <p:sp>
        <p:nvSpPr>
          <p:cNvPr id="9" name="Textfeld 6"/>
          <p:cNvSpPr txBox="1">
            <a:spLocks noChangeArrowheads="1"/>
          </p:cNvSpPr>
          <p:nvPr/>
        </p:nvSpPr>
        <p:spPr bwMode="auto">
          <a:xfrm>
            <a:off x="913696" y="1977982"/>
            <a:ext cx="446405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Dä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Chasperli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 ist wieder da….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Mit Nadja und Jürg Weber aus Zürich.</a:t>
            </a:r>
          </a:p>
          <a:p>
            <a:r>
              <a:rPr lang="de-CH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 :</a:t>
            </a:r>
            <a:r>
              <a:rPr lang="de-CH" sz="1800" b="1" dirty="0">
                <a:latin typeface="Arial" panose="020B0604020202020204" pitchFamily="34" charset="0"/>
                <a:cs typeface="Arial" panose="020B0604020202020204" pitchFamily="34" charset="0"/>
              </a:rPr>
              <a:t> Smiley – Tombola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Ein </a:t>
            </a:r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Lösli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 kostet 50 Rappen.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Es gibt viele schöne Preise zu gewinnen.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Von einem Stück Kuchen bis zu einer Fahrzeug Ausleihe in der </a:t>
            </a:r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Ludothek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Das Ludo-Team organisiert wieder  zwei Spielnachmittage. Datum…..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Bitte jeweils bis Montagabend bei </a:t>
            </a:r>
            <a:r>
              <a:rPr lang="de-CH" sz="1800" b="1" dirty="0">
                <a:latin typeface="Arial" panose="020B0604020202020204" pitchFamily="34" charset="0"/>
                <a:cs typeface="Arial" panose="020B0604020202020204" pitchFamily="34" charset="0"/>
              </a:rPr>
              <a:t>Ludo email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... anmelden.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Kosten 5.- sfr pro Kind.</a:t>
            </a:r>
          </a:p>
          <a:p>
            <a:r>
              <a:rPr lang="de-CH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Letzte Gelegenheit :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AboPlus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 für 80.- sfr gibt es nur noch bis Ende Jahr 2018.</a:t>
            </a:r>
          </a:p>
          <a:p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Ab 1.1.2019 sind wir leider gezwungen das </a:t>
            </a:r>
            <a:r>
              <a:rPr lang="de-CH" sz="1800" dirty="0" err="1">
                <a:latin typeface="Arial" panose="020B0604020202020204" pitchFamily="34" charset="0"/>
                <a:cs typeface="Arial" panose="020B0604020202020204" pitchFamily="34" charset="0"/>
              </a:rPr>
              <a:t>AboPlus</a:t>
            </a:r>
            <a:r>
              <a:rPr lang="de-CH" sz="1800" dirty="0">
                <a:latin typeface="Arial" panose="020B0604020202020204" pitchFamily="34" charset="0"/>
                <a:cs typeface="Arial" panose="020B0604020202020204" pitchFamily="34" charset="0"/>
              </a:rPr>
              <a:t> preislich zu erhöhen.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Macintosh PowerPoint</Application>
  <PresentationFormat>Benutzerdefiniert</PresentationFormat>
  <Paragraphs>42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Arial Black</vt:lpstr>
      <vt:lpstr>Monotype Corsiva</vt:lpstr>
      <vt:lpstr>Tahoma</vt:lpstr>
      <vt:lpstr>Times</vt:lpstr>
      <vt:lpstr>Blank Presentation</vt:lpstr>
      <vt:lpstr>PowerPoint-Präsentation</vt:lpstr>
      <vt:lpstr>PowerPoint-Präsentation</vt:lpstr>
    </vt:vector>
  </TitlesOfParts>
  <Company>Von Roll</Company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Andreas Pfister</dc:creator>
  <cp:lastModifiedBy>Christine Bezuidenhout</cp:lastModifiedBy>
  <cp:revision>85</cp:revision>
  <cp:lastPrinted>2009-11-25T21:20:24Z</cp:lastPrinted>
  <dcterms:created xsi:type="dcterms:W3CDTF">2006-04-09T18:03:40Z</dcterms:created>
  <dcterms:modified xsi:type="dcterms:W3CDTF">2018-06-27T13:28:31Z</dcterms:modified>
</cp:coreProperties>
</file>